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899519"/>
          </a:xfrm>
        </p:spPr>
        <p:txBody>
          <a:bodyPr>
            <a:noAutofit/>
          </a:bodyPr>
          <a:lstStyle/>
          <a:p>
            <a:r>
              <a:rPr lang="ru-RU" sz="7200" dirty="0">
                <a:solidFill>
                  <a:schemeClr val="accent2">
                    <a:lumMod val="75000"/>
                  </a:schemeClr>
                </a:solidFill>
              </a:rPr>
              <a:t>Осенние каникулы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Инструктаж по ПДД</a:t>
            </a:r>
          </a:p>
          <a:p>
            <a:r>
              <a:rPr lang="ru-RU" b="1" dirty="0">
                <a:solidFill>
                  <a:schemeClr val="tx1"/>
                </a:solidFill>
              </a:rPr>
              <a:t>МОУ СОШ с. Колено</a:t>
            </a:r>
          </a:p>
          <a:p>
            <a:r>
              <a:rPr lang="ru-RU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4676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11560"/>
          </a:xfrm>
        </p:spPr>
        <p:txBody>
          <a:bodyPr/>
          <a:lstStyle/>
          <a:p>
            <a:r>
              <a:rPr lang="ru-RU" sz="4400" dirty="0"/>
              <a:t>Сезонные особенности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Туман</a:t>
            </a:r>
          </a:p>
          <a:p>
            <a:pPr marL="0" indent="0" algn="ctr">
              <a:buNone/>
            </a:pPr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Пользователь\Downloads\9dd54fdf9bad9e944b6116fab0642546-fbpo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698477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12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Заморозки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08957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11560"/>
          </a:xfrm>
        </p:spPr>
        <p:txBody>
          <a:bodyPr/>
          <a:lstStyle/>
          <a:p>
            <a:r>
              <a:rPr lang="ru-RU" sz="3600" dirty="0"/>
              <a:t>Снег с дождем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C:\Users\Пользователь\Downloads\снег с дождем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704856" cy="428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66111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>
                <a:solidFill>
                  <a:srgbClr val="0070C0"/>
                </a:solidFill>
              </a:rPr>
              <a:t>Дорожная обстановка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3600" b="1" dirty="0">
                <a:solidFill>
                  <a:srgbClr val="FF0000"/>
                </a:solidFill>
              </a:rPr>
              <a:t>Снижение видимости  </a:t>
            </a:r>
          </a:p>
          <a:p>
            <a:pPr marL="457200" indent="-457200" algn="l">
              <a:buAutoNum type="arabicPeriod"/>
            </a:pPr>
            <a:r>
              <a:rPr lang="ru-RU" sz="3600" b="1" dirty="0">
                <a:solidFill>
                  <a:srgbClr val="FF0000"/>
                </a:solidFill>
              </a:rPr>
              <a:t>Гололёд</a:t>
            </a:r>
          </a:p>
          <a:p>
            <a:pPr marL="457200" indent="-457200" algn="l">
              <a:buAutoNum type="arabicPeriod"/>
            </a:pPr>
            <a:r>
              <a:rPr lang="ru-RU" sz="3600" b="1" dirty="0">
                <a:solidFill>
                  <a:srgbClr val="FF0000"/>
                </a:solidFill>
              </a:rPr>
              <a:t>Скользкие дороги</a:t>
            </a:r>
          </a:p>
          <a:p>
            <a:pPr algn="l"/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24116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019199"/>
          </a:xfrm>
        </p:spPr>
        <p:txBody>
          <a:bodyPr/>
          <a:lstStyle/>
          <a:p>
            <a:r>
              <a:rPr lang="ru-RU" sz="4400" dirty="0">
                <a:solidFill>
                  <a:srgbClr val="FF0000"/>
                </a:solidFill>
                <a:effectLst/>
              </a:rPr>
              <a:t>Запомни: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327376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ru-RU" sz="2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Переходи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дорогу только по пешеходному переходу или светофору.</a:t>
            </a:r>
          </a:p>
          <a:p>
            <a:pPr marL="457200" indent="-457200" algn="l">
              <a:buAutoNum type="arabicPeriod"/>
            </a:pPr>
            <a:r>
              <a:rPr lang="ru-RU" sz="2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спеши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переходя дорогу, убедись в своей безопасности.</a:t>
            </a:r>
          </a:p>
          <a:p>
            <a:pPr marL="457200" indent="-457200" algn="l">
              <a:buAutoNum type="arabicPeriod"/>
            </a:pPr>
            <a:r>
              <a:rPr lang="ru-RU" sz="28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 играй 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вблизи проезжей части, не катайся на велосипеде, роликах, самокате и т. д.</a:t>
            </a:r>
          </a:p>
          <a:p>
            <a:pPr marL="457200" indent="-457200" algn="l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26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FF0000"/>
                </a:solidFill>
              </a:rPr>
              <a:t>Помни всегда и напоминай другим: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51124"/>
            <a:ext cx="7297737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11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54</TotalTime>
  <Words>71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Courier New</vt:lpstr>
      <vt:lpstr>Palatino Linotype</vt:lpstr>
      <vt:lpstr>Исполнительная</vt:lpstr>
      <vt:lpstr>Осенние каникулы</vt:lpstr>
      <vt:lpstr>Сезонные особенности</vt:lpstr>
      <vt:lpstr>Заморозки</vt:lpstr>
      <vt:lpstr>Снег с дождем</vt:lpstr>
      <vt:lpstr>Дорожная обстановка</vt:lpstr>
      <vt:lpstr>Запомни:</vt:lpstr>
      <vt:lpstr>Помни всегда и напоминай другим: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Осенние каникулы</dc:title>
  <dc:creator>Учитель</dc:creator>
  <cp:lastModifiedBy>Наталья Николаевна</cp:lastModifiedBy>
  <cp:revision>9</cp:revision>
  <dcterms:created xsi:type="dcterms:W3CDTF">2015-10-26T08:53:20Z</dcterms:created>
  <dcterms:modified xsi:type="dcterms:W3CDTF">2022-10-27T11:11:25Z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172772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